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2" r:id="rId4"/>
    <p:sldId id="258" r:id="rId5"/>
    <p:sldId id="264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81A003-755F-4229-A6A4-2BAFE5433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61BF5E-AD73-4981-8689-9D356C61B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E5C4E0-9671-49DA-9AD0-1CE9A6AB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2F2B6C-51B6-4392-A0EE-422CF9B33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9AB95B-9805-4672-8903-299EF155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86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C1FF8-E740-4B44-9613-3B85E524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381B4C-A619-4781-9DC8-E0F2317CD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297FDA-5DF3-4FFB-9D3C-4B560A14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139F9A-60D3-4814-A74D-57931939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937664-5D30-4D37-A748-076D38E5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72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5D16D0-A4BA-4ECB-A869-C61D79071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C46676-41EB-47CC-963F-FBAC57EE6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7862BA-4297-418E-8369-715C6B98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FC3AA-A5A0-4525-8075-D501181BA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F9E23D-FF34-45DF-83F5-926C2C16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79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2FC47-89C3-44E4-9FAE-554316D5C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783718-9415-4B3E-BC33-3408D5F96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DF8A76-0999-4335-8C4A-93B5B219F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24F779-E84E-469C-B33A-7DD07733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520DB7-B772-4A0E-873B-557B3044D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04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2D473-4E89-4C52-BD68-9E34D39F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A5CACD-065B-40FB-81D6-592C2141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47AD9F-1517-4DDF-A23C-8689F9F99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633546-A14B-4A1B-9B60-EA566E14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606C4A-294E-40B4-8F1E-78CE29086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61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17F5B-B306-46E0-90D8-6B6E26CC6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61F054-58AD-4C6B-9B77-B9F1733C3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3FAA1AA-4AAF-490B-8430-5C80F3401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99CFA8-AA85-46AC-86CB-2F84EFBF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13CD65-77C1-4C50-9F6B-520CC3A24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AC3860-3AC0-4BF4-B3AB-6E57074A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87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4053A-C29C-4515-9C33-10962031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0A0A9E-5C98-4E27-BECF-5D155A256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3DFB19-C855-4D5D-B23B-9BAF8D469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9A26DB-2E1F-4DE1-A3BC-41F30135A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02DBEBF-1497-4204-8E48-3773F16A5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6F646BA-11AB-41F2-8381-11BBEF151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9FC26FF-7B48-4B6E-BE63-63EAB2EAF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74183A4-C442-4E77-B289-07FE45CC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806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6718B1-CA06-4F92-BE6F-169141A04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B817AFD-B08E-4B43-AB30-8C01215F0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33B129-F498-4408-8C80-E69400028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F38E51-E9A0-4537-A78A-A31F1F9E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41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F4ACAD-CD77-432B-A350-89DF57FF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2439C80-C289-4C2F-A709-87068CE61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5DB4BB3-2081-4FB1-BAD3-71AD211EC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21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74D89F-D6DA-4983-A06A-714626FCE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76CA6F-B29D-4563-9FD2-0AAEB1D4D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D6513C8-2AC3-431C-A797-861B8AE05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A1A93C4-45AF-4AA7-BEDA-313164BB9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ADD935-E613-472D-85F2-1ADFD883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8210CE-181F-4286-B449-79731E9D3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A2BCE-F8DB-477A-9E6D-B1FB73C3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BA6994-6CC4-4DCE-90B1-2E1A415D4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AC7FC5-83DD-4B78-9FCA-750A1FFE5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EDC9AB-64B1-4CD2-96AE-7A07F1E0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254E0C-915B-44DD-878E-8BDA4A8A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2EAB5DF-AE3A-40EA-90D4-6D460B927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09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F1DE75-F806-4B41-90C9-C97478C9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E8819A-73EE-4EB0-BBC9-08BD699A9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CE1028-C0EF-4BDE-B151-107578298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1123C-7FC0-4E14-A8EC-D83F2741D7CC}" type="datetimeFigureOut">
              <a:rPr lang="pt-BR" smtClean="0"/>
              <a:t>21/11/2023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62F1B9-B66E-4D86-AAF1-A9C6EAC2A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B935EC-94AF-4566-ABE9-DF202DC1C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F45A9-79C2-4CA5-9D8D-076132F752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56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45F58-15EB-471D-B1C9-974C2EA9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50"/>
            <a:ext cx="10515600" cy="3794125"/>
          </a:xfrm>
        </p:spPr>
        <p:txBody>
          <a:bodyPr>
            <a:normAutofit/>
          </a:bodyPr>
          <a:lstStyle/>
          <a:p>
            <a:pPr algn="ctr"/>
            <a:r>
              <a:rPr lang="pt-BR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SERVIÇO DE ACOLHIMENTO INSTITUCIONAL PARA MULHERES EM SITUAÇÃO DE VIOLÊNCIA DOMÉSTICA 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311CD7-31B4-4672-B35E-938A00EBB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148262"/>
            <a:ext cx="10515600" cy="9413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OSC EXECUTORA: ASSOCIAÇÃO DOS DEFICIENTES FÍSICOS DE FRANCA E REGIÃO </a:t>
            </a:r>
          </a:p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01/07/2020</a:t>
            </a:r>
          </a:p>
        </p:txBody>
      </p:sp>
    </p:spTree>
    <p:extLst>
      <p:ext uri="{BB962C8B-B14F-4D97-AF65-F5344CB8AC3E}">
        <p14:creationId xmlns:p14="http://schemas.microsoft.com/office/powerpoint/2010/main" val="397141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00BEA-EFEF-4688-867E-4C0DB76F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264" y="337625"/>
            <a:ext cx="10467535" cy="3091375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PUBLICO ALVO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Mulheres (Cis/Trans) vítimas de violência, acompanhadas ou não de seus filhos e/ou dependentes, em situação de risco de morte ou ameaças em razão da violência doméstica e familiar, demais violências causadoras de lesão, sofrimento físico, psicológico ou dano moral. </a:t>
            </a:r>
            <a:br>
              <a:rPr lang="pt-BR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100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AD33752-3356-4B2B-BDC8-02109DF8788B}"/>
              </a:ext>
            </a:extLst>
          </p:cNvPr>
          <p:cNvSpPr txBox="1">
            <a:spLocks/>
          </p:cNvSpPr>
          <p:nvPr/>
        </p:nvSpPr>
        <p:spPr>
          <a:xfrm>
            <a:off x="863991" y="3643532"/>
            <a:ext cx="10467535" cy="2124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9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Prover atenção socioassistencial no acolhimento institucional à cinco mulheres, acompanhadas ou não de seus dependentes, podendo acolher até 15 pessoas. </a:t>
            </a:r>
            <a:br>
              <a:rPr lang="pt-BR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189623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8A6B3-C317-42DB-9072-94B98EA75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8640"/>
            <a:ext cx="9144000" cy="4417255"/>
          </a:xfrm>
        </p:spPr>
        <p:txBody>
          <a:bodyPr>
            <a:normAutofit/>
          </a:bodyPr>
          <a:lstStyle/>
          <a:p>
            <a:pPr algn="just"/>
            <a:r>
              <a:rPr lang="pt-BR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ENCAMINHAMENTOS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: CREAS 1 e 2, CRAS, Centro POP, DDM (Delegacia de Defesa da Mulher), CRAM (Centro de Referencia de Atendimento a Mulher), Núcleo Reconhecer, CPJ (Central de Policia Judiciária), Patrulha Maria da Penha, UBS, Fórum, Conselhos Tutelares,  Ministério Público, Serviços Socioassistenciais e outros. Porém todos os casos são referenciados ao CREAS 1  </a:t>
            </a:r>
          </a:p>
        </p:txBody>
      </p:sp>
    </p:spTree>
    <p:extLst>
      <p:ext uri="{BB962C8B-B14F-4D97-AF65-F5344CB8AC3E}">
        <p14:creationId xmlns:p14="http://schemas.microsoft.com/office/powerpoint/2010/main" val="190760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668DA-3A9C-4ECA-BDE0-EEFF6E46B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0585"/>
          </a:xfrm>
        </p:spPr>
        <p:txBody>
          <a:bodyPr/>
          <a:lstStyle/>
          <a:p>
            <a:r>
              <a:rPr lang="pt-BR" b="1" u="sng" dirty="0"/>
              <a:t>OBJETIVO GERAL</a:t>
            </a:r>
          </a:p>
        </p:txBody>
      </p:sp>
      <p:pic>
        <p:nvPicPr>
          <p:cNvPr id="6" name="Espaço Reservado para Imagem 5">
            <a:extLst>
              <a:ext uri="{FF2B5EF4-FFF2-40B4-BE49-F238E27FC236}">
                <a16:creationId xmlns:a16="http://schemas.microsoft.com/office/drawing/2014/main" id="{CE7B8916-C2BA-43C3-A9BB-968C1DE078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2" r="7862"/>
          <a:stretch>
            <a:fillRect/>
          </a:stretch>
        </p:blipFill>
        <p:spPr/>
      </p:pic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1DB1C9-8A11-4EB4-8622-155750BC6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Acolher, garantir a proteção integral e reduzir os índices de violência doméstica contra a mulher e desenvolver a política de proteção integral às vítimas, visando a promoção da justiça e da equidade social, racial e de gênero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8354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51EDA-8D59-443E-9217-68EECDB2C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1692"/>
            <a:ext cx="9144000" cy="787791"/>
          </a:xfrm>
        </p:spPr>
        <p:txBody>
          <a:bodyPr>
            <a:normAutofit fontScale="90000"/>
          </a:bodyPr>
          <a:lstStyle/>
          <a:p>
            <a:r>
              <a:rPr lang="pt-BR" b="1" u="sng" dirty="0"/>
              <a:t>Objetivos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B3C716-47B2-407B-BF36-FCC10EBAE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39483"/>
            <a:ext cx="9144000" cy="5718517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ACOLHIMENTO DE MULHERES E SEUS DEPENDENTES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PROTEÇÃO DE MULHERES CIS/TRANS;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ACOMPANHAMENTO SISTEMÁTICO;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PROTEÇÃO A INTEGRIDADE FÍSICA E PSICOLOGICA;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ESCUTA;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ATENDIMENTOS INDIVIDUAIS (ATENDIMENTO PSICOSSOCIAL);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GRUPOS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PARTICIPAÇÃO ATIVA/ PARTICIPAÇÃO COLETIVA;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RESGATE DA AUTOESTIMA;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AUTONOMIA PESSOAL E SOCIAL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PROTEÇÃO A VIDA;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ACESSO A REDE DE PROTEÇÃO;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REQUALIFICAÇÃO PROFISSIONAL;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CONSTRUÇÃO DE NOVOS PROJETOS DE VIDA;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SUPERAÇÃO DA VIOLÊNCIA;</a:t>
            </a:r>
          </a:p>
          <a:p>
            <a:pPr marL="342900" indent="-342900" algn="l">
              <a:buFontTx/>
              <a:buChar char="-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PRODUÇÃO DE DADOS - DIAGNÓSTICO.</a:t>
            </a:r>
          </a:p>
          <a:p>
            <a:pPr marL="342900" indent="-342900" algn="l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545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BC4A8-3974-4D97-91D5-CA2A3CAA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DADOS DOS ATENDIMENTOS: JULHO/2020 À NOVEMBRO/2023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6AABDB-558C-4BA2-B61A-73601F6CE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63 MULHERES ACOLHIDAS, SENDO:</a:t>
            </a:r>
          </a:p>
          <a:p>
            <a:pPr>
              <a:buFontTx/>
              <a:buChar char="-"/>
            </a:pPr>
            <a:r>
              <a:rPr lang="pt-BR" dirty="0"/>
              <a:t>32 MULHERES NEGRAS</a:t>
            </a:r>
          </a:p>
          <a:p>
            <a:pPr>
              <a:buFontTx/>
              <a:buChar char="-"/>
            </a:pPr>
            <a:r>
              <a:rPr lang="pt-BR" dirty="0"/>
              <a:t>31 MULHERES BRANCAS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REGIÃO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NORTE (18) 28,57%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OESTE (18) 28,57%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CENTRO (10) 15,88%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LESTE (9) 14,28%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SUL (8) 12,70%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9612D2D-99F8-4A5B-8B9E-14E5713D0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522" y="2303926"/>
            <a:ext cx="4807189" cy="3923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6342E-161D-4CB3-A5B7-5FFA11ADE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921434"/>
          </a:xfrm>
        </p:spPr>
        <p:txBody>
          <a:bodyPr/>
          <a:lstStyle/>
          <a:p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IDADES</a:t>
            </a:r>
            <a:r>
              <a:rPr lang="pt-BR" dirty="0"/>
              <a:t>: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F721C71-A217-4EFF-A143-766417ED4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05243"/>
            <a:ext cx="3932237" cy="4670474"/>
          </a:xfrm>
        </p:spPr>
        <p:txBody>
          <a:bodyPr>
            <a:normAutofit fontScale="92500" lnSpcReduction="10000"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18 à 20 anos: 5 Mulheres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21 à 30 anos: 25 mulheres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31 à 40 anos: 17 mulheres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41 à 50 anos: 10 Mulheres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51 à 60 anos: 3 Mulheres 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61 à 70 anos: 0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71 à 80 anos: 2 Mulheres </a:t>
            </a:r>
          </a:p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Destas, 1 acolhida por situação análoga a escravidão e outra por violência ocasionada pelo filho 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81 à 90 anos: 1 Mulher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Violência ocasionada pela sobrinha </a:t>
            </a:r>
          </a:p>
        </p:txBody>
      </p:sp>
      <p:pic>
        <p:nvPicPr>
          <p:cNvPr id="11" name="Espaço Reservado para Conteúdo 10">
            <a:extLst>
              <a:ext uri="{FF2B5EF4-FFF2-40B4-BE49-F238E27FC236}">
                <a16:creationId xmlns:a16="http://schemas.microsoft.com/office/drawing/2014/main" id="{9AACF1A9-8B7C-4FFD-A0D4-D49352CD5B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914401"/>
            <a:ext cx="4876800" cy="5213350"/>
          </a:xfrm>
        </p:spPr>
      </p:pic>
    </p:spTree>
    <p:extLst>
      <p:ext uri="{BB962C8B-B14F-4D97-AF65-F5344CB8AC3E}">
        <p14:creationId xmlns:p14="http://schemas.microsoft.com/office/powerpoint/2010/main" val="1064177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2100E-118E-41FA-A128-241D9C533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67287"/>
            <a:ext cx="3932237" cy="1026942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MULHERES COM DEFICIÊNCIA </a:t>
            </a:r>
          </a:p>
        </p:txBody>
      </p:sp>
      <p:pic>
        <p:nvPicPr>
          <p:cNvPr id="10" name="Espaço Reservado para Imagem 9">
            <a:extLst>
              <a:ext uri="{FF2B5EF4-FFF2-40B4-BE49-F238E27FC236}">
                <a16:creationId xmlns:a16="http://schemas.microsoft.com/office/drawing/2014/main" id="{870CB08B-03A0-4CB7-BDC6-00BC402CFB9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39" b="19939"/>
          <a:stretch>
            <a:fillRect/>
          </a:stretch>
        </p:blipFill>
        <p:spPr>
          <a:xfrm>
            <a:off x="5183188" y="2546350"/>
            <a:ext cx="6172200" cy="3727450"/>
          </a:xfrm>
        </p:spPr>
      </p:pic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A23E5E-7156-42DE-B022-568AC8F13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34905"/>
            <a:ext cx="3932237" cy="16881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800" b="1" dirty="0"/>
              <a:t>Física: 2 Mulheres</a:t>
            </a:r>
          </a:p>
          <a:p>
            <a:pPr algn="just"/>
            <a:r>
              <a:rPr lang="pt-BR" sz="2800" b="1" dirty="0"/>
              <a:t>Intelectual: 6 Mulheres</a:t>
            </a:r>
          </a:p>
          <a:p>
            <a:pPr algn="just"/>
            <a:r>
              <a:rPr lang="pt-BR" sz="2800" b="1" dirty="0"/>
              <a:t>Destas, duas foram abusadas pelo genitor. </a:t>
            </a:r>
          </a:p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753C095-0996-462D-85C3-9E8F92B273C0}"/>
              </a:ext>
            </a:extLst>
          </p:cNvPr>
          <p:cNvSpPr txBox="1">
            <a:spLocks/>
          </p:cNvSpPr>
          <p:nvPr/>
        </p:nvSpPr>
        <p:spPr>
          <a:xfrm>
            <a:off x="839788" y="3123027"/>
            <a:ext cx="3932237" cy="10480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/>
              <a:t>MULHERES COM SAÚDE MENTAL 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EBE82AE2-FB75-40F1-A6BA-4C3804115927}"/>
              </a:ext>
            </a:extLst>
          </p:cNvPr>
          <p:cNvSpPr txBox="1">
            <a:spLocks/>
          </p:cNvSpPr>
          <p:nvPr/>
        </p:nvSpPr>
        <p:spPr>
          <a:xfrm>
            <a:off x="839788" y="4171073"/>
            <a:ext cx="3932237" cy="14560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/>
              <a:t>13 Mulheres, com histórico de automutilação, ideação e tentativas de suicídio  </a:t>
            </a:r>
          </a:p>
          <a:p>
            <a:endParaRPr lang="pt-BR" b="1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539727-3157-49F0-8B73-5C69360EF4F9}"/>
              </a:ext>
            </a:extLst>
          </p:cNvPr>
          <p:cNvSpPr txBox="1">
            <a:spLocks/>
          </p:cNvSpPr>
          <p:nvPr/>
        </p:nvSpPr>
        <p:spPr>
          <a:xfrm>
            <a:off x="738138" y="5345723"/>
            <a:ext cx="3932237" cy="1026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/>
              <a:t>Acolhida uma mulher transsexual 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F632C90-C39B-47AD-BB6D-8EFF9EC078F2}"/>
              </a:ext>
            </a:extLst>
          </p:cNvPr>
          <p:cNvSpPr txBox="1">
            <a:spLocks/>
          </p:cNvSpPr>
          <p:nvPr/>
        </p:nvSpPr>
        <p:spPr>
          <a:xfrm>
            <a:off x="6068597" y="407962"/>
            <a:ext cx="3932237" cy="14911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/>
              <a:t>2 Mulheres com tentativa de FEMINICIDIO</a:t>
            </a:r>
          </a:p>
        </p:txBody>
      </p:sp>
    </p:spTree>
    <p:extLst>
      <p:ext uri="{BB962C8B-B14F-4D97-AF65-F5344CB8AC3E}">
        <p14:creationId xmlns:p14="http://schemas.microsoft.com/office/powerpoint/2010/main" val="4783642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472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do Office</vt:lpstr>
      <vt:lpstr>SERVIÇO DE ACOLHIMENTO INSTITUCIONAL PARA MULHERES EM SITUAÇÃO DE VIOLÊNCIA DOMÉSTICA </vt:lpstr>
      <vt:lpstr>PUBLICO ALVO: Mulheres (Cis/Trans) vítimas de violência, acompanhadas ou não de seus filhos e/ou dependentes, em situação de risco de morte ou ameaças em razão da violência doméstica e familiar, demais violências causadoras de lesão, sofrimento físico, psicológico ou dano moral.  </vt:lpstr>
      <vt:lpstr>ENCAMINHAMENTOS: CREAS 1 e 2, CRAS, Centro POP, DDM (Delegacia de Defesa da Mulher), CRAM (Centro de Referencia de Atendimento a Mulher), Núcleo Reconhecer, CPJ (Central de Policia Judiciária), Patrulha Maria da Penha, UBS, Fórum, Conselhos Tutelares,  Ministério Público, Serviços Socioassistenciais e outros. Porém todos os casos são referenciados ao CREAS 1  </vt:lpstr>
      <vt:lpstr>OBJETIVO GERAL</vt:lpstr>
      <vt:lpstr>Objetivos </vt:lpstr>
      <vt:lpstr>DADOS DOS ATENDIMENTOS: JULHO/2020 À NOVEMBRO/2023</vt:lpstr>
      <vt:lpstr>IDADES:</vt:lpstr>
      <vt:lpstr>MULHERES COM DEFICIÊNCIA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SERVIÇO DE ACOLHIMENTO INSTITUCIONAL PARA MULHERES EM SITUAÇÃO DE VIOLÊNCIA DOMÉSTICA </dc:title>
  <dc:creator>usuario</dc:creator>
  <cp:lastModifiedBy>usuario</cp:lastModifiedBy>
  <cp:revision>2</cp:revision>
  <dcterms:created xsi:type="dcterms:W3CDTF">2023-11-21T02:08:31Z</dcterms:created>
  <dcterms:modified xsi:type="dcterms:W3CDTF">2023-11-21T12:06:39Z</dcterms:modified>
</cp:coreProperties>
</file>